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2" r:id="rId5"/>
  </p:sldIdLst>
  <p:sldSz cx="12188825" cy="6858000"/>
  <p:notesSz cx="6797675" cy="9926638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7" autoAdjust="0"/>
    <p:restoredTop sz="86437" autoAdjust="0"/>
  </p:normalViewPr>
  <p:slideViewPr>
    <p:cSldViewPr>
      <p:cViewPr varScale="1">
        <p:scale>
          <a:sx n="95" d="100"/>
          <a:sy n="95" d="100"/>
        </p:scale>
        <p:origin x="-120" y="-210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750" y="10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799EDB99-7B06-436B-AD33-48E6C4505E4D}" type="datetime1">
              <a:rPr lang="it-IT" smtClean="0"/>
              <a:pPr algn="r" rtl="0"/>
              <a:t>31/05/2021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9C567D4A-04CB-4EDF-8FB1-342A02FC8EC5}" type="slidenum">
              <a:rPr lang="it-IT" smtClean="0"/>
              <a:pPr algn="r"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580125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7AC23401-2325-481A-9A68-4B203F7C1096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 smtClean="0"/>
              <a:t>Fare clic per modificare gli stili del testo dello schema</a:t>
            </a:r>
          </a:p>
          <a:p>
            <a:pPr lvl="1" rtl="0"/>
            <a:r>
              <a:rPr lang="it-IT" dirty="0" smtClean="0"/>
              <a:t>Secondo livello</a:t>
            </a:r>
          </a:p>
          <a:p>
            <a:pPr lvl="2" rtl="0"/>
            <a:r>
              <a:rPr lang="it-IT" dirty="0" smtClean="0"/>
              <a:t>Terzo livello</a:t>
            </a:r>
          </a:p>
          <a:p>
            <a:pPr lvl="3" rtl="0"/>
            <a:r>
              <a:rPr lang="it-IT" dirty="0" smtClean="0"/>
              <a:t>Quarto livello</a:t>
            </a:r>
          </a:p>
          <a:p>
            <a:pPr lvl="4" rtl="0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2E61351F-DBB1-4664-ADA9-83BC7CB8848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64236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315373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93814" y="990600"/>
            <a:ext cx="8458200" cy="3200400"/>
          </a:xfrm>
        </p:spPr>
        <p:txBody>
          <a:bodyPr rtlCol="0">
            <a:normAutofit/>
          </a:bodyPr>
          <a:lstStyle>
            <a:lvl1pPr algn="l" rtl="0">
              <a:defRPr sz="6000"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93813" y="4267200"/>
            <a:ext cx="8458200" cy="1371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D331A07C-984C-4FD6-BABA-1A23AFD52F7A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413538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marL="1600200" algn="l" rtl="0">
              <a:defRPr/>
            </a:lvl6pPr>
            <a:lvl7pPr marL="1874520" algn="l" rtl="0">
              <a:defRPr/>
            </a:lvl7pPr>
            <a:lvl8pPr marL="2148840" algn="l" rtl="0">
              <a:defRPr/>
            </a:lvl8pPr>
            <a:lvl9pPr marL="2423160" algn="l" rtl="0">
              <a:defRPr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4530F47C-AC03-470D-8C26-5A5076F76D83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857575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752014" y="381000"/>
            <a:ext cx="1904998" cy="5791200"/>
          </a:xfrm>
        </p:spPr>
        <p:txBody>
          <a:bodyPr vert="eaVert"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93814" y="381000"/>
            <a:ext cx="8305800" cy="5791200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3605AB5D-E577-47E9-8D6B-1979058C22B9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132264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3B493F45-4436-45B6-A684-DCF7F245D6E1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594768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3813" y="2057400"/>
            <a:ext cx="8458201" cy="2666999"/>
          </a:xfrm>
        </p:spPr>
        <p:txBody>
          <a:bodyPr rtlCol="0" anchor="b">
            <a:normAutofit/>
          </a:bodyPr>
          <a:lstStyle>
            <a:lvl1pPr algn="l" rtl="0">
              <a:defRPr sz="4800" b="0" i="0" cap="none" baseline="0"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3813" y="4876800"/>
            <a:ext cx="8458201" cy="1143000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00D52B1B-EF9B-4D48-8B7A-8CC1D2E53222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378620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93812" y="1676400"/>
            <a:ext cx="4700016" cy="44958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marL="1600200" algn="l" rtl="0">
              <a:defRPr sz="1600"/>
            </a:lvl6pPr>
            <a:lvl7pPr marL="1874520" algn="l" rtl="0">
              <a:defRPr sz="1600"/>
            </a:lvl7pPr>
            <a:lvl8pPr marL="2148840" algn="l" rtl="0">
              <a:defRPr sz="1600"/>
            </a:lvl8pPr>
            <a:lvl9pPr marL="2423160"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02035" y="1676401"/>
            <a:ext cx="4700016" cy="44958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marL="1600200" algn="l" rtl="0">
              <a:defRPr sz="1600"/>
            </a:lvl6pPr>
            <a:lvl7pPr marL="1874520" algn="l" rtl="0">
              <a:defRPr sz="1600"/>
            </a:lvl7pPr>
            <a:lvl8pPr marL="2148840" algn="l" rtl="0">
              <a:defRPr sz="1600"/>
            </a:lvl8pPr>
            <a:lvl9pPr marL="2423160"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F9CAD16A-E13E-47E4-8DAB-197EEA25605E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107462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3813" y="1676399"/>
            <a:ext cx="4701142" cy="762001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400" b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93813" y="2516457"/>
            <a:ext cx="4701142" cy="3655743"/>
          </a:xfrm>
        </p:spPr>
        <p:txBody>
          <a:bodyPr rtlCol="0"/>
          <a:lstStyle>
            <a:lvl1pPr algn="l" rtl="0">
              <a:defRPr sz="22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marL="1600200" algn="l" rtl="0">
              <a:defRPr sz="1600"/>
            </a:lvl6pPr>
            <a:lvl7pPr marL="1874520" algn="l" rtl="0">
              <a:defRPr sz="1600"/>
            </a:lvl7pPr>
            <a:lvl8pPr marL="2148840" algn="l" rtl="0">
              <a:defRPr sz="1600"/>
            </a:lvl8pPr>
            <a:lvl9pPr marL="2423160"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1754" y="1676399"/>
            <a:ext cx="4703259" cy="762001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400" b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1754" y="2516457"/>
            <a:ext cx="4703259" cy="3655743"/>
          </a:xfrm>
        </p:spPr>
        <p:txBody>
          <a:bodyPr rtlCol="0"/>
          <a:lstStyle>
            <a:lvl1pPr algn="l" rtl="0">
              <a:defRPr sz="22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marL="1600200" algn="l" rtl="0">
              <a:defRPr sz="1600"/>
            </a:lvl6pPr>
            <a:lvl7pPr marL="1874520" algn="l" rtl="0">
              <a:defRPr sz="1600"/>
            </a:lvl7pPr>
            <a:lvl8pPr marL="2148840" algn="l" rtl="0">
              <a:defRPr sz="1600"/>
            </a:lvl8pPr>
            <a:lvl9pPr marL="2423160"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538B9406-06E7-4776-8C15-C75C02E1AB9F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688552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F5D0C3D8-45F5-4B12-8416-21C570677B51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261595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A416DC9B-CA5C-47B1-84ED-0B4F0E5C0D32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743399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70811" y="1676400"/>
            <a:ext cx="3810000" cy="2438400"/>
          </a:xfrm>
        </p:spPr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93813" y="685800"/>
            <a:ext cx="6172200" cy="54864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/>
            </a:lvl8pPr>
            <a:lvl9pPr algn="l" rtl="0"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770811" y="4191000"/>
            <a:ext cx="3810000" cy="15240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 sz="1100"/>
            </a:lvl1pPr>
          </a:lstStyle>
          <a:p>
            <a:fld id="{38BAB580-C962-4D4D-A211-FDD89A3A3966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ctr" rtl="0">
              <a:defRPr sz="11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 sz="1100"/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828858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70812" y="1676400"/>
            <a:ext cx="3810000" cy="2438400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immagine 2" descr="Segnaposto vuoto per aggiungere un'immagine. Fare clic sul segnaposto e selezionare l'immagine che si vuole aggiungere."/>
          <p:cNvSpPr>
            <a:spLocks noGrp="1"/>
          </p:cNvSpPr>
          <p:nvPr>
            <p:ph type="pic" idx="1"/>
          </p:nvPr>
        </p:nvSpPr>
        <p:spPr>
          <a:xfrm>
            <a:off x="1522412" y="0"/>
            <a:ext cx="5943601" cy="6858000"/>
          </a:xfr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770812" y="4191000"/>
            <a:ext cx="3810000" cy="15240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3839490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836614" y="0"/>
            <a:ext cx="11352212" cy="6858000"/>
          </a:xfrm>
          <a:prstGeom prst="rect">
            <a:avLst/>
          </a:prstGeom>
          <a:gradFill>
            <a:gsLst>
              <a:gs pos="0">
                <a:schemeClr val="bg1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293813" y="3810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3813" y="1676400"/>
            <a:ext cx="96012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dirty="0" smtClean="0"/>
              <a:t>Fare clic per modificare gli stili del testo dello schema</a:t>
            </a:r>
          </a:p>
          <a:p>
            <a:pPr lvl="1" rtl="0"/>
            <a:r>
              <a:rPr lang="it-IT" dirty="0" smtClean="0"/>
              <a:t>Secondo livello</a:t>
            </a:r>
          </a:p>
          <a:p>
            <a:pPr lvl="2" rtl="0"/>
            <a:r>
              <a:rPr lang="it-IT" dirty="0" smtClean="0"/>
              <a:t>Terzo livello</a:t>
            </a:r>
          </a:p>
          <a:p>
            <a:pPr lvl="3" rtl="0"/>
            <a:r>
              <a:rPr lang="it-IT" dirty="0" smtClean="0"/>
              <a:t>Quarto livello</a:t>
            </a:r>
          </a:p>
          <a:p>
            <a:pPr lvl="4" rtl="0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127178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7DC0554D-AD7A-449F-A196-104823FFE4EF}" type="datetime1">
              <a:rPr lang="it-IT" smtClean="0"/>
              <a:pPr/>
              <a:t>31/05/2021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512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81FEFA0A-2F20-4B60-98C6-5FFDA469AA1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52872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38" indent="-228600" algn="l" defTabSz="914400" rtl="0" eaLnBrk="1" latinLnBrk="0" hangingPunct="1">
        <a:lnSpc>
          <a:spcPct val="90000"/>
        </a:lnSpc>
        <a:spcBef>
          <a:spcPts val="16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28600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2316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2"/>
          <p:cNvSpPr>
            <a:spLocks noGrp="1"/>
          </p:cNvSpPr>
          <p:nvPr>
            <p:ph type="title"/>
          </p:nvPr>
        </p:nvSpPr>
        <p:spPr>
          <a:xfrm>
            <a:off x="1053852" y="1268760"/>
            <a:ext cx="10513168" cy="1152128"/>
          </a:xfrm>
        </p:spPr>
        <p:txBody>
          <a:bodyPr rtlCol="0">
            <a:noAutofit/>
          </a:bodyPr>
          <a:lstStyle/>
          <a:p>
            <a:pPr algn="ctr"/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en-US" sz="1600" b="1" dirty="0"/>
              <a:t>5 </a:t>
            </a:r>
            <a:r>
              <a:rPr lang="en-US" sz="1600" b="1" dirty="0" smtClean="0"/>
              <a:t>VIDEO CONFERENCES </a:t>
            </a:r>
            <a:r>
              <a:rPr lang="en-US" sz="1600" b="1" dirty="0"/>
              <a:t>ON: 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>“ACCOMPANYING HEALTH CARE WORKERS </a:t>
            </a:r>
            <a:r>
              <a:rPr lang="en-GB" sz="1600" b="1" dirty="0" smtClean="0"/>
              <a:t>IN THE CONTEXT OF THE COVID-19 PANDEMIC”</a:t>
            </a:r>
            <a:r>
              <a:rPr lang="it-IT" dirty="0"/>
              <a:t/>
            </a:r>
            <a:br>
              <a:rPr lang="it-IT" dirty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400" dirty="0" smtClean="0"/>
              <a:t>8</a:t>
            </a:r>
            <a:r>
              <a:rPr lang="en-US" sz="1400" dirty="0"/>
              <a:t>, 9 and 10 JUNE 2021</a:t>
            </a:r>
            <a:r>
              <a:rPr lang="it-IT" sz="1400" dirty="0" smtClean="0"/>
              <a:t/>
            </a:r>
            <a:br>
              <a:rPr lang="it-IT" sz="1400" dirty="0" smtClean="0"/>
            </a:br>
            <a:endParaRPr lang="it-IT" sz="1400" i="1" dirty="0" smtClean="0"/>
          </a:p>
        </p:txBody>
      </p:sp>
      <p:sp>
        <p:nvSpPr>
          <p:cNvPr id="14" name="Segnaposto contenuto 13"/>
          <p:cNvSpPr>
            <a:spLocks noGrp="1"/>
          </p:cNvSpPr>
          <p:nvPr>
            <p:ph idx="1"/>
          </p:nvPr>
        </p:nvSpPr>
        <p:spPr>
          <a:xfrm>
            <a:off x="909836" y="1916832"/>
            <a:ext cx="8977063" cy="4824536"/>
          </a:xfrm>
        </p:spPr>
        <p:txBody>
          <a:bodyPr rtlCol="0">
            <a:normAutofit fontScale="85000" lnSpcReduction="20000"/>
          </a:bodyPr>
          <a:lstStyle/>
          <a:p>
            <a:pPr marL="0" indent="0" algn="ctr">
              <a:buNone/>
            </a:pPr>
            <a:endParaRPr lang="it-IT" sz="1800" dirty="0"/>
          </a:p>
          <a:p>
            <a:pPr marL="0" indent="0">
              <a:buNone/>
            </a:pPr>
            <a:r>
              <a:rPr lang="it-IT" sz="1800" b="1" dirty="0"/>
              <a:t>8 </a:t>
            </a:r>
            <a:r>
              <a:rPr lang="it-IT" sz="1800" b="1" dirty="0" smtClean="0"/>
              <a:t>JUNE</a:t>
            </a:r>
            <a:endParaRPr lang="it-IT" sz="1800" b="1" dirty="0"/>
          </a:p>
          <a:p>
            <a:pPr lvl="0"/>
            <a:r>
              <a:rPr lang="it-IT" sz="1600" b="1" i="1" dirty="0" smtClean="0"/>
              <a:t>EUROPE</a:t>
            </a:r>
            <a:r>
              <a:rPr lang="it-IT" sz="1600" dirty="0" smtClean="0"/>
              <a:t> (10:30-12:30 CEST)</a:t>
            </a:r>
          </a:p>
          <a:p>
            <a:pPr marL="0" lvl="0" indent="0">
              <a:buNone/>
            </a:pPr>
            <a:r>
              <a:rPr lang="en-US" sz="1600" dirty="0" smtClean="0"/>
              <a:t>     </a:t>
            </a:r>
            <a:r>
              <a:rPr lang="en-US" sz="1300" dirty="0" smtClean="0"/>
              <a:t>(Simultaneous </a:t>
            </a:r>
            <a:r>
              <a:rPr lang="en-US" sz="1300" dirty="0"/>
              <a:t>translation: English, Spanish, French and </a:t>
            </a:r>
            <a:r>
              <a:rPr lang="en-US" sz="1300" dirty="0" smtClean="0"/>
              <a:t>Italian)</a:t>
            </a:r>
            <a:endParaRPr lang="it-IT" sz="1300" dirty="0"/>
          </a:p>
          <a:p>
            <a:pPr lvl="0"/>
            <a:r>
              <a:rPr lang="it-IT" sz="1600" b="1" i="1" dirty="0"/>
              <a:t>USA </a:t>
            </a:r>
            <a:r>
              <a:rPr lang="it-IT" sz="1600" b="1" i="1" dirty="0" smtClean="0"/>
              <a:t>and </a:t>
            </a:r>
            <a:r>
              <a:rPr lang="it-IT" sz="1600" b="1" i="1" dirty="0"/>
              <a:t>CANADA </a:t>
            </a:r>
            <a:r>
              <a:rPr lang="it-IT" sz="1600" dirty="0" smtClean="0"/>
              <a:t>(15:30-18:15 CEST)</a:t>
            </a:r>
          </a:p>
          <a:p>
            <a:pPr marL="0" lvl="0" indent="0">
              <a:buNone/>
            </a:pPr>
            <a:r>
              <a:rPr lang="en-US" sz="1300" dirty="0" smtClean="0"/>
              <a:t>     (Simultaneous </a:t>
            </a:r>
            <a:r>
              <a:rPr lang="en-US" sz="1300" dirty="0"/>
              <a:t>translation: </a:t>
            </a:r>
            <a:r>
              <a:rPr lang="en-US" sz="1300" dirty="0" smtClean="0"/>
              <a:t>English and French)</a:t>
            </a:r>
            <a:endParaRPr lang="it-IT" sz="1300" dirty="0"/>
          </a:p>
          <a:p>
            <a:pPr marL="0" indent="0">
              <a:buNone/>
            </a:pPr>
            <a:r>
              <a:rPr lang="it-IT" sz="1800" b="1" dirty="0"/>
              <a:t>9 </a:t>
            </a:r>
            <a:r>
              <a:rPr lang="it-IT" sz="1800" b="1" dirty="0" smtClean="0"/>
              <a:t>JUNE</a:t>
            </a:r>
            <a:endParaRPr lang="it-IT" sz="1800" b="1" dirty="0"/>
          </a:p>
          <a:p>
            <a:pPr lvl="0"/>
            <a:r>
              <a:rPr lang="it-IT" sz="1600" b="1" i="1" dirty="0"/>
              <a:t>AFRICA and </a:t>
            </a:r>
            <a:r>
              <a:rPr lang="it-IT" sz="1600" b="1" i="1" dirty="0" smtClean="0"/>
              <a:t>MIDDLE EAST </a:t>
            </a:r>
            <a:r>
              <a:rPr lang="it-IT" sz="1600" dirty="0" smtClean="0"/>
              <a:t>(10:30-12:40 CEST)</a:t>
            </a:r>
          </a:p>
          <a:p>
            <a:pPr marL="0" lvl="0" indent="0">
              <a:buNone/>
            </a:pPr>
            <a:r>
              <a:rPr lang="en-US" sz="1600" dirty="0" smtClean="0"/>
              <a:t>     </a:t>
            </a:r>
            <a:r>
              <a:rPr lang="en-US" sz="1300" dirty="0" smtClean="0"/>
              <a:t>(Simultaneous </a:t>
            </a:r>
            <a:r>
              <a:rPr lang="en-US" sz="1300" dirty="0"/>
              <a:t>translation: </a:t>
            </a:r>
            <a:r>
              <a:rPr lang="en-US" sz="1300" dirty="0" smtClean="0"/>
              <a:t>English and French)</a:t>
            </a:r>
            <a:endParaRPr lang="it-IT" sz="1300" dirty="0"/>
          </a:p>
          <a:p>
            <a:pPr marL="0" indent="0">
              <a:buNone/>
            </a:pPr>
            <a:r>
              <a:rPr lang="it-IT" sz="1800" b="1" dirty="0"/>
              <a:t>10 </a:t>
            </a:r>
            <a:r>
              <a:rPr lang="it-IT" sz="1800" b="1" dirty="0" smtClean="0"/>
              <a:t>JUNE</a:t>
            </a:r>
          </a:p>
          <a:p>
            <a:pPr lvl="0"/>
            <a:r>
              <a:rPr lang="it-IT" sz="1600" b="1" i="1" dirty="0"/>
              <a:t>ASIA </a:t>
            </a:r>
            <a:r>
              <a:rPr lang="it-IT" sz="1600" b="1" i="1" dirty="0" smtClean="0"/>
              <a:t>and </a:t>
            </a:r>
            <a:r>
              <a:rPr lang="it-IT" sz="1600" b="1" i="1" dirty="0"/>
              <a:t>OCEANIA </a:t>
            </a:r>
            <a:r>
              <a:rPr lang="it-IT" sz="1600" dirty="0" smtClean="0"/>
              <a:t>(10:30-12:40 CEST)</a:t>
            </a:r>
          </a:p>
          <a:p>
            <a:pPr marL="0" lvl="0" indent="0">
              <a:buNone/>
            </a:pPr>
            <a:r>
              <a:rPr lang="en-US" sz="1600" dirty="0" smtClean="0"/>
              <a:t>     </a:t>
            </a:r>
            <a:r>
              <a:rPr lang="en-US" sz="1300" dirty="0" smtClean="0"/>
              <a:t>(English</a:t>
            </a:r>
            <a:r>
              <a:rPr lang="en-US" sz="1300" dirty="0" smtClean="0"/>
              <a:t>)</a:t>
            </a:r>
            <a:endParaRPr lang="it-IT" sz="1300" dirty="0"/>
          </a:p>
          <a:p>
            <a:pPr lvl="0"/>
            <a:r>
              <a:rPr lang="it-IT" sz="1600" b="1" i="1" dirty="0" smtClean="0"/>
              <a:t>LATIN AMERICA </a:t>
            </a:r>
            <a:r>
              <a:rPr lang="it-IT" sz="1600" dirty="0" smtClean="0"/>
              <a:t>(16:00-18:20 CEST)</a:t>
            </a:r>
          </a:p>
          <a:p>
            <a:pPr marL="0" lvl="0" indent="0">
              <a:buNone/>
            </a:pPr>
            <a:r>
              <a:rPr lang="en-US" sz="1200" dirty="0" smtClean="0"/>
              <a:t>      </a:t>
            </a:r>
            <a:r>
              <a:rPr lang="en-US" sz="1300" dirty="0" smtClean="0"/>
              <a:t>(Simultaneous </a:t>
            </a:r>
            <a:r>
              <a:rPr lang="en-US" sz="1300" dirty="0"/>
              <a:t>translation: </a:t>
            </a:r>
            <a:r>
              <a:rPr lang="en-US" sz="1300" dirty="0" smtClean="0"/>
              <a:t>Spanish, Portuguese, Italian)</a:t>
            </a:r>
            <a:endParaRPr lang="it-IT" sz="1300" dirty="0"/>
          </a:p>
          <a:p>
            <a:pPr marL="0" indent="0">
              <a:buNone/>
            </a:pPr>
            <a:endParaRPr lang="it-IT" sz="1800" dirty="0"/>
          </a:p>
        </p:txBody>
      </p:sp>
      <p:pic>
        <p:nvPicPr>
          <p:cNvPr id="4" name="Immagine 3" descr="LOGO_DICASTERO_ING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46340" y="244481"/>
            <a:ext cx="1379807" cy="808255"/>
          </a:xfrm>
          <a:prstGeom prst="rect">
            <a:avLst/>
          </a:prstGeom>
        </p:spPr>
      </p:pic>
      <p:pic>
        <p:nvPicPr>
          <p:cNvPr id="6" name="Immagine 5" descr="FONDO_SAVE_THE_DATE_EN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118" y="0"/>
            <a:ext cx="121465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082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erenità 16x9">
  <a:themeElements>
    <a:clrScheme name="Serenity_16x9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_9532172_TF02801109.potx" id="{2CA4A6DC-D28F-4FA2-929E-108D6F6D4E42}" vid="{A20DF54D-5AC1-43CF-B313-FD91E2F27B41}"/>
    </a:ext>
  </a:extLst>
</a:theme>
</file>

<file path=ppt/theme/theme2.xml><?xml version="1.0" encoding="utf-8"?>
<a:theme xmlns:a="http://schemas.openxmlformats.org/drawingml/2006/main" name="Tema di Office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false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1360506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2011-12-12T13:37:00+00:00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2035-01-01T08:00:00+00:00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TP102801108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706526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REDMOND\v-soujap</DisplayName>
        <AccountId>1954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683C129-7B42-490A-AD74-E9303BC76D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249165-F638-412C-8E0A-DFB7045CA2E0}">
  <ds:schemaRefs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4873beb7-5857-4685-be1f-d57550cc96cc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11E33DF-2340-4F4E-B874-B73FEFEBFC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a tema serenità nella natura (widescreen)</Template>
  <TotalTime>47</TotalTime>
  <Words>86</Words>
  <Application>Microsoft Office PowerPoint</Application>
  <PresentationFormat>Personalizzato</PresentationFormat>
  <Paragraphs>16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Serenità 16x9</vt:lpstr>
      <vt:lpstr>  5 VIDEO CONFERENCES ON:   “ACCOMPANYING HEALTH CARE WORKERS IN THE CONTEXT OF THE COVID-19 PANDEMIC”  8, 9 and 10 JUNE 2021 </vt:lpstr>
    </vt:vector>
  </TitlesOfParts>
  <Company>HP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DICASTERO PER IL SERVIZIO DELLO SVILUPPO UMANO INTEGRALE   5 VIDEOCONFERENZE SU:  “ACCOMPAGNAMENTO DEGLI OPERATORI SANITARI”  8, 9 e 10 GIUGNO 2021</dc:title>
  <dc:creator>Sezzatini.E</dc:creator>
  <cp:lastModifiedBy>AP</cp:lastModifiedBy>
  <cp:revision>23</cp:revision>
  <cp:lastPrinted>2021-05-04T11:02:38Z</cp:lastPrinted>
  <dcterms:created xsi:type="dcterms:W3CDTF">2021-04-28T11:34:16Z</dcterms:created>
  <dcterms:modified xsi:type="dcterms:W3CDTF">2021-05-31T08:24:46Z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